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66"/>
    <a:srgbClr val="2D8CFF"/>
    <a:srgbClr val="FE7F00"/>
    <a:srgbClr val="FF6600"/>
    <a:srgbClr val="800000"/>
    <a:srgbClr val="CC0000"/>
    <a:srgbClr val="A50021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 snapToGrid="0">
      <p:cViewPr>
        <p:scale>
          <a:sx n="100" d="100"/>
          <a:sy n="100" d="100"/>
        </p:scale>
        <p:origin x="1195" y="82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B59A-2A3F-449D-A4D6-59A9182D9F95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FC51-186A-4F1D-B6DF-13B3DAEE8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85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FC51-186A-4F1D-B6DF-13B3DAEE82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56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708775"/>
            <a:ext cx="2519363" cy="1722438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2514860" y="6708775"/>
            <a:ext cx="2519363" cy="172243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7000" sy="57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12" hasCustomPrompt="1"/>
          </p:nvPr>
        </p:nvSpPr>
        <p:spPr>
          <a:xfrm>
            <a:off x="5034691" y="6708775"/>
            <a:ext cx="2519363" cy="1722438"/>
          </a:xfrm>
          <a:blipFill dpi="0"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435217"/>
            <a:ext cx="2519363" cy="172243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7000" sy="57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2514860" y="8435217"/>
            <a:ext cx="2519363" cy="1722438"/>
          </a:xfrm>
          <a:blipFill dpi="0"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0" name="図プレースホルダー 14"/>
          <p:cNvSpPr>
            <a:spLocks noGrp="1"/>
          </p:cNvSpPr>
          <p:nvPr>
            <p:ph type="pic" sz="quarter" idx="15" hasCustomPrompt="1"/>
          </p:nvPr>
        </p:nvSpPr>
        <p:spPr>
          <a:xfrm>
            <a:off x="5034691" y="8435217"/>
            <a:ext cx="2519363" cy="1722438"/>
          </a:xfrm>
          <a:blipFill dpi="0"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図プレースホルダー 1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7573195" cy="5177642"/>
          </a:xfr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46960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1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34134" y="668338"/>
            <a:ext cx="1405923" cy="1422568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24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78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2"/>
            <a:ext cx="6427074" cy="23391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6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12429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51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3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393641"/>
            <a:ext cx="3340871" cy="9975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4" y="3391195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8" y="2393641"/>
            <a:ext cx="3342183" cy="9975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8" y="3391195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6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5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0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7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8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6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98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3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198"/>
            <a:ext cx="1764295" cy="56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C45C-DE0A-4329-B8FC-E2D59CDC1774}" type="datetimeFigureOut">
              <a:rPr kumimoji="1" lang="ja-JP" altLang="en-US" smtClean="0"/>
              <a:t>2021/7/12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198"/>
            <a:ext cx="1764295" cy="56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054B-F178-41AA-AE64-4AA4533852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94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.jpeg"/><Relationship Id="rId1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.jpe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jpg"/><Relationship Id="rId5" Type="http://schemas.openxmlformats.org/officeDocument/2006/relationships/image" Target="../media/image7.jpeg"/><Relationship Id="rId15" Type="http://schemas.openxmlformats.org/officeDocument/2006/relationships/image" Target="../media/image13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3.jpe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fif"/><Relationship Id="rId3" Type="http://schemas.openxmlformats.org/officeDocument/2006/relationships/image" Target="../media/image18.png"/><Relationship Id="rId7" Type="http://schemas.openxmlformats.org/officeDocument/2006/relationships/image" Target="../media/image22.jfif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プレースホルダー 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b="4419"/>
          <a:stretch>
            <a:fillRect/>
          </a:stretch>
        </p:blipFill>
        <p:spPr>
          <a:xfrm rot="10800000">
            <a:off x="0" y="0"/>
            <a:ext cx="7573963" cy="5178425"/>
          </a:xfr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8EFB6A3-0F2A-4726-9746-6185709670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b="16392"/>
          <a:stretch/>
        </p:blipFill>
        <p:spPr>
          <a:xfrm rot="5400000">
            <a:off x="-358315" y="343234"/>
            <a:ext cx="8277893" cy="7591426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333830" y="234429"/>
            <a:ext cx="76120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3200" b="1" dirty="0">
                <a:ln w="11430"/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YASAKA</a:t>
            </a:r>
            <a:r>
              <a:rPr lang="ja-JP" altLang="en-US" sz="3200" b="1" dirty="0">
                <a:ln w="11430"/>
                <a:effectLst>
                  <a:glow rad="101600">
                    <a:schemeClr val="bg1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セールスサポートスタート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-1" y="10153400"/>
            <a:ext cx="755527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02160" y="10009777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弥栄鉄工株式会社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静岡県浜松市南区金折町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147</a:t>
            </a:r>
            <a:r>
              <a:rPr lang="ja-JP" altLang="en-US" sz="1200" b="1" dirty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</a:rPr>
              <a:t>　</a:t>
            </a:r>
          </a:p>
        </p:txBody>
      </p:sp>
      <p:pic>
        <p:nvPicPr>
          <p:cNvPr id="4" name="図プレースホルダー 3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8882"/>
          <a:stretch>
            <a:fillRect/>
          </a:stretch>
        </p:blipFill>
        <p:spPr>
          <a:xfrm>
            <a:off x="0" y="6520561"/>
            <a:ext cx="2519363" cy="1722438"/>
          </a:xfrm>
          <a:blipFill dpi="0"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</p:pic>
      <p:pic>
        <p:nvPicPr>
          <p:cNvPr id="6" name="図プレースホルダー 5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 rot="10800000">
            <a:off x="5033963" y="6520561"/>
            <a:ext cx="2519362" cy="1722438"/>
          </a:xfrm>
          <a:blipFill dpi="0" rotWithShape="1"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</p:pic>
      <p:pic>
        <p:nvPicPr>
          <p:cNvPr id="15" name="図プレースホルダー 14"/>
          <p:cNvPicPr>
            <a:picLocks noGrp="1" noChangeAspect="1"/>
          </p:cNvPicPr>
          <p:nvPr>
            <p:ph type="pic" sz="quarter" idx="1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>
            <a:off x="-4763" y="8227953"/>
            <a:ext cx="2519363" cy="1722438"/>
          </a:xfr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7000" sy="57000" flip="none" algn="tl"/>
          </a:blipFill>
        </p:spPr>
      </p:pic>
      <p:pic>
        <p:nvPicPr>
          <p:cNvPr id="14" name="図プレースホルダー 13"/>
          <p:cNvPicPr>
            <a:picLocks noGrp="1" noChangeAspect="1"/>
          </p:cNvPicPr>
          <p:nvPr>
            <p:ph type="pic" sz="quarter" idx="15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11949"/>
          <a:stretch>
            <a:fillRect/>
          </a:stretch>
        </p:blipFill>
        <p:spPr>
          <a:xfrm>
            <a:off x="5029199" y="8242999"/>
            <a:ext cx="2519362" cy="1722438"/>
          </a:xfrm>
          <a:blipFill dpi="0" rotWithShape="1"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</p:pic>
      <p:sp>
        <p:nvSpPr>
          <p:cNvPr id="97" name="正方形/長方形 96"/>
          <p:cNvSpPr/>
          <p:nvPr/>
        </p:nvSpPr>
        <p:spPr>
          <a:xfrm>
            <a:off x="-20636" y="5311370"/>
            <a:ext cx="7612062" cy="61183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②　スマートグラスで疑似体験出来ます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-20636" y="5923205"/>
            <a:ext cx="7612062" cy="6118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③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YASAKA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デジタルショールームが皆様とつながります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直角三角形 12"/>
          <p:cNvSpPr/>
          <p:nvPr/>
        </p:nvSpPr>
        <p:spPr>
          <a:xfrm rot="16200000">
            <a:off x="2578401" y="-136347"/>
            <a:ext cx="4913307" cy="510684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13" y="6684113"/>
            <a:ext cx="598668" cy="398114"/>
          </a:xfrm>
          <a:prstGeom prst="rect">
            <a:avLst/>
          </a:prstGeom>
        </p:spPr>
      </p:pic>
      <p:pic>
        <p:nvPicPr>
          <p:cNvPr id="28" name="図プレースホルダー 27"/>
          <p:cNvPicPr>
            <a:picLocks noGrp="1" noChangeAspect="1"/>
          </p:cNvPicPr>
          <p:nvPr>
            <p:ph type="pic" sz="quarter" idx="1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6" b="8286"/>
          <a:stretch>
            <a:fillRect/>
          </a:stretch>
        </p:blipFill>
        <p:spPr>
          <a:xfrm>
            <a:off x="2514600" y="6636067"/>
            <a:ext cx="2519363" cy="1498036"/>
          </a:xfrm>
        </p:spPr>
      </p:pic>
      <p:sp>
        <p:nvSpPr>
          <p:cNvPr id="29" name="テキスト ボックス 28"/>
          <p:cNvSpPr txBox="1"/>
          <p:nvPr/>
        </p:nvSpPr>
        <p:spPr>
          <a:xfrm>
            <a:off x="2107917" y="819686"/>
            <a:ext cx="457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誰でも今すぐ使える弥栄のインサイトサービス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59184" y="10074278"/>
            <a:ext cx="163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私にお任せください</a:t>
            </a:r>
            <a:endParaRPr lang="en-US" altLang="ja-JP" sz="14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22"/>
          <p:cNvSpPr txBox="1"/>
          <p:nvPr/>
        </p:nvSpPr>
        <p:spPr>
          <a:xfrm>
            <a:off x="5240335" y="2102821"/>
            <a:ext cx="2291954" cy="95708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YASAKA</a:t>
            </a:r>
            <a:r>
              <a:rPr kumimoji="1" lang="ja-JP" altLang="en-US" sz="14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セールスサポート</a:t>
            </a:r>
            <a:r>
              <a:rPr kumimoji="1" lang="ja-JP" altLang="en-US" sz="14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は資料や動画、プログラムまで</a:t>
            </a:r>
            <a:endParaRPr kumimoji="1" lang="en-US" altLang="ja-JP" sz="14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解り易くご説明致します。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" y="10087073"/>
            <a:ext cx="942975" cy="282189"/>
          </a:xfrm>
          <a:prstGeom prst="rect">
            <a:avLst/>
          </a:prstGeom>
        </p:spPr>
      </p:pic>
      <p:sp>
        <p:nvSpPr>
          <p:cNvPr id="46" name="テキスト ボックス 25"/>
          <p:cNvSpPr txBox="1"/>
          <p:nvPr/>
        </p:nvSpPr>
        <p:spPr>
          <a:xfrm>
            <a:off x="4561067" y="2936849"/>
            <a:ext cx="3009903" cy="106500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YASAKA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のアドバイザーが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デジタルショールームにて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お客様の代わりに実演する事により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作業者目線の映像をお届け出来ます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100" dirty="0">
              <a:solidFill>
                <a:schemeClr val="tx1"/>
              </a:solidFill>
              <a:latin typeface="HGS平成明朝体W3" panose="02020400000000000000" pitchFamily="18" charset="-128"/>
              <a:ea typeface="HGS平成明朝体W3" panose="02020400000000000000" pitchFamily="18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240335" y="9997335"/>
            <a:ext cx="216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セールスサポートアドバイザー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5" name="図プレースホルダー 34"/>
          <p:cNvPicPr>
            <a:picLocks noGrp="1" noChangeAspect="1"/>
          </p:cNvPicPr>
          <p:nvPr>
            <p:ph type="pic" sz="quarter" idx="14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4421"/>
          <a:stretch>
            <a:fillRect/>
          </a:stretch>
        </p:blipFill>
        <p:spPr>
          <a:xfrm>
            <a:off x="2514860" y="8227953"/>
            <a:ext cx="2519363" cy="1722438"/>
          </a:xfrm>
        </p:spPr>
      </p:pic>
      <p:sp>
        <p:nvSpPr>
          <p:cNvPr id="39" name="テキスト ボックス 38"/>
          <p:cNvSpPr txBox="1"/>
          <p:nvPr/>
        </p:nvSpPr>
        <p:spPr>
          <a:xfrm>
            <a:off x="4391815" y="3944315"/>
            <a:ext cx="300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https://sites.google.com/view/yasaka-online</a:t>
            </a:r>
            <a:endParaRPr kumimoji="1" lang="ja-JP" altLang="en-US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-20636" y="4666885"/>
            <a:ext cx="7612061" cy="6440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①　専用サイトで簡単予約、</a:t>
            </a:r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YASAKA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アドバイザーがご説明します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160ADB-6F9C-4777-B00A-1992F43601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09" y="3841749"/>
            <a:ext cx="746992" cy="7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F9CBE5D-92EA-4F8A-8E98-2FAA2806DA8A}"/>
              </a:ext>
            </a:extLst>
          </p:cNvPr>
          <p:cNvSpPr/>
          <p:nvPr/>
        </p:nvSpPr>
        <p:spPr>
          <a:xfrm>
            <a:off x="14055" y="15029"/>
            <a:ext cx="7561263" cy="1973705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DDC83EC-BE18-4D1D-BB90-1B20CE1D0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31" y="6440835"/>
            <a:ext cx="1398217" cy="73519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8895B9C-08C0-42CA-B590-091AEB23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45" y="6431822"/>
            <a:ext cx="1398217" cy="73519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383B5EF-A185-4FE8-BB6D-F9ED0EF02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8" y="6145011"/>
            <a:ext cx="1589590" cy="158959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4C33FAA-1E36-4D9B-975B-710276957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3410297"/>
            <a:ext cx="1589588" cy="1589588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15BCDFD-3815-4359-B8BA-D2340545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48" y="470846"/>
            <a:ext cx="1102556" cy="1008720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AEC393-5900-4C9D-9A48-C8670C19D453}"/>
              </a:ext>
            </a:extLst>
          </p:cNvPr>
          <p:cNvSpPr txBox="1"/>
          <p:nvPr/>
        </p:nvSpPr>
        <p:spPr>
          <a:xfrm>
            <a:off x="276892" y="2231241"/>
            <a:ext cx="543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ステップ１　必要なもの　</a:t>
            </a:r>
            <a:endParaRPr kumimoji="1" lang="ja-JP" altLang="en-US" sz="3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580E05-ED32-4A8F-8DAB-6A8C86046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53" y="3653135"/>
            <a:ext cx="1242804" cy="109826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553CDA-6770-45AC-88DC-3D92BCD547F7}"/>
              </a:ext>
            </a:extLst>
          </p:cNvPr>
          <p:cNvSpPr txBox="1"/>
          <p:nvPr/>
        </p:nvSpPr>
        <p:spPr>
          <a:xfrm>
            <a:off x="2384930" y="2985992"/>
            <a:ext cx="27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パソコンもしくは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スマートフォン、タブレット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3CDAF4F-8FA1-4A7E-95BE-6F31B50CD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6" y="3703747"/>
            <a:ext cx="1009532" cy="100953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99D9DC-6897-44EF-90F5-21652A6716BD}"/>
              </a:ext>
            </a:extLst>
          </p:cNvPr>
          <p:cNvSpPr txBox="1"/>
          <p:nvPr/>
        </p:nvSpPr>
        <p:spPr>
          <a:xfrm>
            <a:off x="-98391" y="3097269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インターネット環境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5D35003-AC74-4F63-8F20-D84D69452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53" y="3483464"/>
            <a:ext cx="1627180" cy="16271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96CDC6-5519-4D78-8D68-F73A9B1D5ED8}"/>
              </a:ext>
            </a:extLst>
          </p:cNvPr>
          <p:cNvSpPr txBox="1"/>
          <p:nvPr/>
        </p:nvSpPr>
        <p:spPr>
          <a:xfrm>
            <a:off x="5077790" y="3035682"/>
            <a:ext cx="271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知りたいこと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見たいこと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6D9A2BA-C991-42C8-B93F-D9D062E85F03}"/>
              </a:ext>
            </a:extLst>
          </p:cNvPr>
          <p:cNvCxnSpPr>
            <a:cxnSpLocks/>
          </p:cNvCxnSpPr>
          <p:nvPr/>
        </p:nvCxnSpPr>
        <p:spPr>
          <a:xfrm>
            <a:off x="243068" y="2816016"/>
            <a:ext cx="6962950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6D645A-82A3-4DD8-9079-B755A0D47320}"/>
              </a:ext>
            </a:extLst>
          </p:cNvPr>
          <p:cNvSpPr txBox="1"/>
          <p:nvPr/>
        </p:nvSpPr>
        <p:spPr>
          <a:xfrm>
            <a:off x="276892" y="4953128"/>
            <a:ext cx="543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ステップ２　準備が出来たら　</a:t>
            </a:r>
            <a:endParaRPr kumimoji="1" lang="ja-JP" altLang="en-US" sz="3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628B2E-A664-42B7-951D-9C22D4856ECF}"/>
              </a:ext>
            </a:extLst>
          </p:cNvPr>
          <p:cNvSpPr txBox="1"/>
          <p:nvPr/>
        </p:nvSpPr>
        <p:spPr>
          <a:xfrm>
            <a:off x="-29889" y="5741977"/>
            <a:ext cx="303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YASAKA</a:t>
            </a:r>
            <a:r>
              <a:rPr lang="ja-JP" altLang="en-US" b="1" dirty="0"/>
              <a:t>からメール</a:t>
            </a:r>
            <a:endParaRPr lang="en-US" altLang="ja-JP" b="1" dirty="0"/>
          </a:p>
          <a:p>
            <a:pPr algn="ctr"/>
            <a:r>
              <a:rPr lang="ja-JP" altLang="en-US" b="1" dirty="0"/>
              <a:t>が届きます</a:t>
            </a:r>
            <a:endParaRPr kumimoji="1" lang="ja-JP" altLang="en-US" b="1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F98F6FA-ADE5-4967-863F-357BEF5D0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91" y="6396495"/>
            <a:ext cx="1041462" cy="1130964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6C8E4CF-8538-4DD1-A1C8-19A0EBB97BB7}"/>
              </a:ext>
            </a:extLst>
          </p:cNvPr>
          <p:cNvGrpSpPr/>
          <p:nvPr/>
        </p:nvGrpSpPr>
        <p:grpSpPr>
          <a:xfrm>
            <a:off x="5503346" y="6353264"/>
            <a:ext cx="1580636" cy="1396806"/>
            <a:chOff x="5503346" y="6830942"/>
            <a:chExt cx="1580636" cy="1396806"/>
          </a:xfrm>
        </p:grpSpPr>
        <p:pic>
          <p:nvPicPr>
            <p:cNvPr id="33" name="コンテンツ プレースホルダー 4">
              <a:extLst>
                <a:ext uri="{FF2B5EF4-FFF2-40B4-BE49-F238E27FC236}">
                  <a16:creationId xmlns:a16="http://schemas.microsoft.com/office/drawing/2014/main" id="{2DF05155-281B-4879-8509-1C3DC4FD4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887" y="6873271"/>
              <a:ext cx="1033995" cy="945995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B225D626-B531-4F67-935C-0B923D84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46" y="6830942"/>
              <a:ext cx="1580636" cy="1396806"/>
            </a:xfrm>
            <a:prstGeom prst="rect">
              <a:avLst/>
            </a:prstGeom>
          </p:spPr>
        </p:pic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7EB87ED-0ADE-471E-A56A-A515FB89A187}"/>
              </a:ext>
            </a:extLst>
          </p:cNvPr>
          <p:cNvSpPr txBox="1"/>
          <p:nvPr/>
        </p:nvSpPr>
        <p:spPr>
          <a:xfrm>
            <a:off x="2470177" y="5698919"/>
            <a:ext cx="303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メール内の</a:t>
            </a:r>
            <a:r>
              <a:rPr kumimoji="1" lang="en-US" altLang="ja-JP" b="1" dirty="0"/>
              <a:t>URL</a:t>
            </a:r>
          </a:p>
          <a:p>
            <a:pPr algn="ctr"/>
            <a:r>
              <a:rPr kumimoji="1" lang="ja-JP" altLang="en-US" b="1" dirty="0"/>
              <a:t>をクリック！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6A9F9AF-66E5-4730-8FAD-C3683025EFDB}"/>
              </a:ext>
            </a:extLst>
          </p:cNvPr>
          <p:cNvSpPr txBox="1"/>
          <p:nvPr/>
        </p:nvSpPr>
        <p:spPr>
          <a:xfrm>
            <a:off x="4744299" y="5767289"/>
            <a:ext cx="303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ZOOM</a:t>
            </a:r>
            <a:r>
              <a:rPr kumimoji="1" lang="ja-JP" altLang="en-US" b="1" dirty="0"/>
              <a:t>が自動的に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立ち上がります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44366A-1765-40A1-8F5B-663C2A02DC6A}"/>
              </a:ext>
            </a:extLst>
          </p:cNvPr>
          <p:cNvSpPr txBox="1"/>
          <p:nvPr/>
        </p:nvSpPr>
        <p:spPr>
          <a:xfrm>
            <a:off x="276892" y="7873177"/>
            <a:ext cx="543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ステップ３　面談開始です！　</a:t>
            </a:r>
            <a:endParaRPr kumimoji="1" lang="ja-JP" altLang="en-US" sz="32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B0EC464-6A80-4767-982A-5313137F8E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6" y="8715488"/>
            <a:ext cx="1529904" cy="144860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A099813-78C6-4ADF-B9ED-52059BF0D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11" y="8695880"/>
            <a:ext cx="1736428" cy="153447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C6C0A0D-8B4B-4A26-B453-6C13B153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565" y="131532"/>
            <a:ext cx="4761956" cy="1782233"/>
          </a:xfrm>
        </p:spPr>
        <p:txBody>
          <a:bodyPr>
            <a:normAutofit/>
          </a:bodyPr>
          <a:lstStyle/>
          <a:p>
            <a:r>
              <a:rPr kumimoji="1" lang="ja-JP" altLang="en-US" sz="3800" b="1" dirty="0">
                <a:solidFill>
                  <a:schemeClr val="bg1"/>
                </a:solidFill>
              </a:rPr>
              <a:t>セールスサポート</a:t>
            </a:r>
            <a:br>
              <a:rPr kumimoji="1" lang="en-US" altLang="ja-JP" sz="3800" b="1" dirty="0">
                <a:solidFill>
                  <a:schemeClr val="bg1"/>
                </a:solidFill>
              </a:rPr>
            </a:br>
            <a:r>
              <a:rPr kumimoji="1" lang="ja-JP" altLang="en-US" sz="3800" b="1" dirty="0">
                <a:solidFill>
                  <a:schemeClr val="bg1"/>
                </a:solidFill>
              </a:rPr>
              <a:t>クイックマニュアル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1333506-3848-4409-B967-AE5D9E2DA8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75" y="2077137"/>
            <a:ext cx="1265142" cy="1626610"/>
          </a:xfrm>
          <a:prstGeom prst="rect">
            <a:avLst/>
          </a:prstGeom>
        </p:spPr>
      </p:pic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D29ED779-B496-488C-B907-5C4702CF5C4B}"/>
              </a:ext>
            </a:extLst>
          </p:cNvPr>
          <p:cNvCxnSpPr>
            <a:cxnSpLocks/>
          </p:cNvCxnSpPr>
          <p:nvPr/>
        </p:nvCxnSpPr>
        <p:spPr>
          <a:xfrm>
            <a:off x="313212" y="5583423"/>
            <a:ext cx="6962950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7B7F8F4-C5E8-46DF-B827-FF89CEF3900E}"/>
              </a:ext>
            </a:extLst>
          </p:cNvPr>
          <p:cNvCxnSpPr>
            <a:cxnSpLocks/>
          </p:cNvCxnSpPr>
          <p:nvPr/>
        </p:nvCxnSpPr>
        <p:spPr>
          <a:xfrm>
            <a:off x="313212" y="8457952"/>
            <a:ext cx="6962950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>
            <a:extLst>
              <a:ext uri="{FF2B5EF4-FFF2-40B4-BE49-F238E27FC236}">
                <a16:creationId xmlns:a16="http://schemas.microsoft.com/office/drawing/2014/main" id="{9A871DD9-5464-4532-A3C3-2E2BAD8196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73" y="9067711"/>
            <a:ext cx="1529904" cy="496367"/>
          </a:xfrm>
          <a:prstGeom prst="rect">
            <a:avLst/>
          </a:prstGeom>
        </p:spPr>
      </p:pic>
      <p:sp>
        <p:nvSpPr>
          <p:cNvPr id="53" name="矢印: 左右 52">
            <a:extLst>
              <a:ext uri="{FF2B5EF4-FFF2-40B4-BE49-F238E27FC236}">
                <a16:creationId xmlns:a16="http://schemas.microsoft.com/office/drawing/2014/main" id="{CCA0037E-5997-4EAB-96A5-F20967DAC151}"/>
              </a:ext>
            </a:extLst>
          </p:cNvPr>
          <p:cNvSpPr/>
          <p:nvPr/>
        </p:nvSpPr>
        <p:spPr>
          <a:xfrm>
            <a:off x="2843828" y="9638105"/>
            <a:ext cx="1873605" cy="39106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E5F7267-EFAF-46E3-B7EE-9248723EFFBE}"/>
              </a:ext>
            </a:extLst>
          </p:cNvPr>
          <p:cNvSpPr txBox="1"/>
          <p:nvPr/>
        </p:nvSpPr>
        <p:spPr>
          <a:xfrm>
            <a:off x="2284700" y="8778574"/>
            <a:ext cx="303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詳細はメールに添付された</a:t>
            </a:r>
            <a:endParaRPr lang="en-US" altLang="ja-JP" b="1" dirty="0"/>
          </a:p>
          <a:p>
            <a:pPr algn="ctr"/>
            <a:r>
              <a:rPr lang="ja-JP" altLang="en-US" b="1" dirty="0"/>
              <a:t>マニュアルをご確認ください</a:t>
            </a:r>
            <a:endParaRPr kumimoji="1" lang="en-US" altLang="ja-JP" b="1" dirty="0"/>
          </a:p>
        </p:txBody>
      </p:sp>
      <p:sp>
        <p:nvSpPr>
          <p:cNvPr id="62" name="十字形 61">
            <a:extLst>
              <a:ext uri="{FF2B5EF4-FFF2-40B4-BE49-F238E27FC236}">
                <a16:creationId xmlns:a16="http://schemas.microsoft.com/office/drawing/2014/main" id="{1590DAE2-D07C-4A6A-8979-062D0B6212BC}"/>
              </a:ext>
            </a:extLst>
          </p:cNvPr>
          <p:cNvSpPr/>
          <p:nvPr/>
        </p:nvSpPr>
        <p:spPr>
          <a:xfrm>
            <a:off x="1900385" y="3878565"/>
            <a:ext cx="717129" cy="717129"/>
          </a:xfrm>
          <a:prstGeom prst="plus">
            <a:avLst>
              <a:gd name="adj" fmla="val 358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十字形 62">
            <a:extLst>
              <a:ext uri="{FF2B5EF4-FFF2-40B4-BE49-F238E27FC236}">
                <a16:creationId xmlns:a16="http://schemas.microsoft.com/office/drawing/2014/main" id="{6A710934-DCBF-42F0-BE2F-DDE50E2E4BA9}"/>
              </a:ext>
            </a:extLst>
          </p:cNvPr>
          <p:cNvSpPr/>
          <p:nvPr/>
        </p:nvSpPr>
        <p:spPr>
          <a:xfrm>
            <a:off x="5092711" y="3878564"/>
            <a:ext cx="717129" cy="717129"/>
          </a:xfrm>
          <a:prstGeom prst="plus">
            <a:avLst>
              <a:gd name="adj" fmla="val 358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9A0F6F0-B048-452F-8629-96A2799672A0}"/>
              </a:ext>
            </a:extLst>
          </p:cNvPr>
          <p:cNvSpPr/>
          <p:nvPr/>
        </p:nvSpPr>
        <p:spPr>
          <a:xfrm>
            <a:off x="413175" y="513024"/>
            <a:ext cx="1090169" cy="990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56852C-7C03-4E7B-A758-E0D2A9C32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7" y="813932"/>
            <a:ext cx="1120903" cy="3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23357"/>
      </p:ext>
    </p:extLst>
  </p:cSld>
  <p:clrMapOvr>
    <a:masterClrMapping/>
  </p:clrMapOvr>
</p:sld>
</file>

<file path=ppt/theme/theme1.xml><?xml version="1.0" encoding="utf-8"?>
<a:theme xmlns:a="http://schemas.openxmlformats.org/drawingml/2006/main" name="11145_ppt_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45_ppt_poster[読み取り専用]" id="{B94C38B2-E46F-432E-9831-C5E299A72706}" vid="{41800A85-1DC4-4FF6-897B-11BFC59983C8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11145_ppt_poster</Template>
  <TotalTime>278</TotalTime>
  <Words>160</Words>
  <Application>Microsoft Office PowerPoint</Application>
  <PresentationFormat>ユーザー設定</PresentationFormat>
  <Paragraphs>34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HGS平成明朝体W3</vt:lpstr>
      <vt:lpstr>Meiryo UI</vt:lpstr>
      <vt:lpstr>メイリオ</vt:lpstr>
      <vt:lpstr>Arial</vt:lpstr>
      <vt:lpstr>Calibri</vt:lpstr>
      <vt:lpstr>11145_ppt_poster</vt:lpstr>
      <vt:lpstr>PowerPoint プレゼンテーション</vt:lpstr>
      <vt:lpstr>セールスサポート クイックマニュアル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梁崎</dc:creator>
  <cp:lastModifiedBy>杉浦</cp:lastModifiedBy>
  <cp:revision>31</cp:revision>
  <cp:lastPrinted>2021-02-09T06:50:22Z</cp:lastPrinted>
  <dcterms:created xsi:type="dcterms:W3CDTF">2021-02-09T02:03:02Z</dcterms:created>
  <dcterms:modified xsi:type="dcterms:W3CDTF">2021-07-12T02:52:25Z</dcterms:modified>
</cp:coreProperties>
</file>